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1404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84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9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9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9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2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6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1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2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4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4000" r="-40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8ABE-1606-4E88-8B63-D8B419BECBCD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40EA-985D-41C9-9B8F-064DD76C50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9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tDKHB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589" y="2021840"/>
            <a:ext cx="10435771" cy="2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0" y="5700293"/>
            <a:ext cx="31899543" cy="115413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6177" tIns="38087" rIns="76177" bIns="38087">
            <a:spAutoFit/>
          </a:bodyPr>
          <a:lstStyle/>
          <a:p>
            <a:pPr algn="ctr" eaLnBrk="1" hangingPunct="1">
              <a:defRPr/>
            </a:pPr>
            <a:r>
              <a:rPr lang="pt-BR" sz="7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INSERIR TÍTULO</a:t>
            </a:r>
            <a:endParaRPr lang="pt-BR" sz="7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Texto 4"/>
          <p:cNvSpPr>
            <a:spLocks/>
          </p:cNvSpPr>
          <p:nvPr/>
        </p:nvSpPr>
        <p:spPr bwMode="auto">
          <a:xfrm>
            <a:off x="701492" y="10434927"/>
            <a:ext cx="18918277" cy="190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25687" tIns="162842" rIns="325687" bIns="162842" anchor="b"/>
          <a:lstStyle>
            <a:lvl1pPr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endParaRPr lang="pt-BR" altLang="pt-BR" sz="2300" baseline="30000" dirty="0"/>
          </a:p>
          <a:p>
            <a:pPr eaLnBrk="1" hangingPunct="1">
              <a:spcBef>
                <a:spcPct val="20000"/>
              </a:spcBef>
            </a:pPr>
            <a:r>
              <a:rPr lang="pt-BR" altLang="pt-BR" sz="2300" baseline="30000" dirty="0">
                <a:solidFill>
                  <a:srgbClr val="FF0000"/>
                </a:solidFill>
              </a:rPr>
              <a:t>INSERIR A VINCULAÇÃO DOS AUTORES</a:t>
            </a:r>
            <a:r>
              <a:rPr lang="pt-BR" altLang="pt-BR" sz="2300" baseline="30000" dirty="0"/>
              <a:t>:</a:t>
            </a:r>
          </a:p>
          <a:p>
            <a:pPr>
              <a:spcBef>
                <a:spcPct val="20000"/>
              </a:spcBef>
            </a:pPr>
            <a:r>
              <a:rPr lang="pt-BR" altLang="pt-BR" sz="2300" baseline="30000" dirty="0"/>
              <a:t>1</a:t>
            </a:r>
            <a:r>
              <a:rPr lang="pt-BR" altLang="pt-BR" sz="2300" dirty="0"/>
              <a:t>Unichristus - Centro Universitário </a:t>
            </a:r>
            <a:r>
              <a:rPr lang="pt-BR" altLang="pt-BR" sz="2300" dirty="0" err="1"/>
              <a:t>Christus</a:t>
            </a:r>
            <a:r>
              <a:rPr lang="pt-BR" altLang="pt-BR" sz="2300" dirty="0"/>
              <a:t>, Fortaleza/CE</a:t>
            </a:r>
          </a:p>
          <a:p>
            <a:pPr>
              <a:spcBef>
                <a:spcPct val="20000"/>
              </a:spcBef>
            </a:pPr>
            <a:r>
              <a:rPr lang="pt-BR" altLang="pt-BR" sz="2300" baseline="30000" dirty="0"/>
              <a:t>2 </a:t>
            </a:r>
            <a:r>
              <a:rPr lang="pt-BR" altLang="pt-BR" sz="2300" dirty="0"/>
              <a:t>Universidade Estadual do Ceará (UECE), Fortaleza/CE  </a:t>
            </a:r>
          </a:p>
          <a:p>
            <a:pPr eaLnBrk="1" hangingPunct="1">
              <a:spcBef>
                <a:spcPct val="20000"/>
              </a:spcBef>
            </a:pPr>
            <a:r>
              <a:rPr lang="pt-BR" altLang="pt-BR" sz="2300" baseline="30000" dirty="0"/>
              <a:t>3</a:t>
            </a:r>
            <a:r>
              <a:rPr lang="pt-BR" altLang="pt-BR" sz="2300" dirty="0"/>
              <a:t>Universidade Federal do Ceará (UFC), Fortaleza/CE</a:t>
            </a:r>
          </a:p>
        </p:txBody>
      </p:sp>
      <p:sp>
        <p:nvSpPr>
          <p:cNvPr id="11" name="Retângulo 85"/>
          <p:cNvSpPr>
            <a:spLocks noChangeArrowheads="1"/>
          </p:cNvSpPr>
          <p:nvPr/>
        </p:nvSpPr>
        <p:spPr bwMode="auto">
          <a:xfrm>
            <a:off x="0" y="8180120"/>
            <a:ext cx="318995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908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pt-BR" sz="6000" dirty="0">
                <a:solidFill>
                  <a:srgbClr val="FF0000"/>
                </a:solidFill>
              </a:rPr>
              <a:t>INSERIR AUTORES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pt-BR" altLang="pt-BR" sz="6000" dirty="0"/>
              <a:t> </a:t>
            </a:r>
            <a:r>
              <a:rPr lang="pt-BR" altLang="pt-BR" sz="6000" dirty="0">
                <a:solidFill>
                  <a:srgbClr val="FF0000"/>
                </a:solidFill>
              </a:rPr>
              <a:t>Exemplo: </a:t>
            </a:r>
            <a:r>
              <a:rPr lang="pt-BR" altLang="pt-BR" sz="6000" dirty="0"/>
              <a:t>Silva, J. S.</a:t>
            </a:r>
            <a:r>
              <a:rPr lang="pt-BR" altLang="pt-BR" sz="6000" baseline="30000" dirty="0"/>
              <a:t> 2</a:t>
            </a:r>
            <a:r>
              <a:rPr lang="pt-BR" altLang="pt-BR" sz="6000" dirty="0"/>
              <a:t>, Souza, A. B. C.</a:t>
            </a:r>
            <a:r>
              <a:rPr lang="pt-BR" altLang="pt-BR" sz="6000" baseline="30000" dirty="0"/>
              <a:t> 3</a:t>
            </a:r>
            <a:r>
              <a:rPr lang="pt-BR" altLang="pt-BR" sz="6000" dirty="0"/>
              <a:t>, Oliveira, F. L. F.</a:t>
            </a:r>
            <a:r>
              <a:rPr lang="pt-BR" altLang="pt-BR" sz="6000" baseline="30000" dirty="0"/>
              <a:t> 1</a:t>
            </a:r>
            <a:r>
              <a:rPr lang="pt-BR" altLang="pt-BR" sz="6000" dirty="0"/>
              <a:t>, </a:t>
            </a: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gray">
          <a:xfrm>
            <a:off x="3874404" y="13050648"/>
            <a:ext cx="8035656" cy="7198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1459320" y="31057419"/>
            <a:ext cx="13209180" cy="94633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 / METODOLOGIA</a:t>
            </a: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gray">
          <a:xfrm>
            <a:off x="20404969" y="27905192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6" name="AutoShape 52"/>
          <p:cNvSpPr>
            <a:spLocks noChangeArrowheads="1"/>
          </p:cNvSpPr>
          <p:nvPr/>
        </p:nvSpPr>
        <p:spPr bwMode="gray">
          <a:xfrm>
            <a:off x="4166705" y="21881289"/>
            <a:ext cx="8035655" cy="6573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17" name="AutoShape 52"/>
          <p:cNvSpPr>
            <a:spLocks noChangeArrowheads="1"/>
          </p:cNvSpPr>
          <p:nvPr/>
        </p:nvSpPr>
        <p:spPr bwMode="gray">
          <a:xfrm>
            <a:off x="20587509" y="13050648"/>
            <a:ext cx="8035655" cy="65736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gray">
          <a:xfrm>
            <a:off x="20587509" y="32769310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75642" y="14719808"/>
            <a:ext cx="15334918" cy="650937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AQUI O CONTEÚDO.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95217" y="23062678"/>
            <a:ext cx="15095767" cy="749426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OBJETIVO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01492" y="32463019"/>
            <a:ext cx="15209068" cy="89715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MATERIAIS E MÉTODOS / METODOLOGIA.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6651263" y="14427979"/>
            <a:ext cx="15248280" cy="1241868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RESULTADOS (GRÁFICOS, FIGURAS E TEXTO).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6651263" y="29433916"/>
            <a:ext cx="15248280" cy="256983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A CONCLUSÃO DO TRABALHO.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6592269" y="34329035"/>
            <a:ext cx="15248280" cy="158495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VER COMO CITAR OS DIVERSOS TIPOS DE REFERÊNCIAS NESTE DOCUMENTO ELABORADO PELA BIBLIOTECA DA UNICHRISTUS, DISPONÍVEL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EM:</a:t>
            </a:r>
            <a:r>
              <a:rPr lang="pt-BR" sz="3200" dirty="0" err="1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pt-BR" sz="3200" dirty="0">
                <a:latin typeface="Arial" pitchFamily="34" charset="0"/>
                <a:cs typeface="Arial" pitchFamily="34" charset="0"/>
                <a:hlinkClick r:id="rId3"/>
              </a:rPr>
              <a:t>://goo.gl/</a:t>
            </a:r>
            <a:r>
              <a:rPr lang="pt-BR" sz="3200" dirty="0" err="1">
                <a:latin typeface="Arial" pitchFamily="34" charset="0"/>
                <a:cs typeface="Arial" pitchFamily="34" charset="0"/>
                <a:hlinkClick r:id="rId3"/>
              </a:rPr>
              <a:t>tdkhbt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" name="AutoShape 52"/>
          <p:cNvSpPr>
            <a:spLocks noChangeArrowheads="1"/>
          </p:cNvSpPr>
          <p:nvPr/>
        </p:nvSpPr>
        <p:spPr bwMode="gray">
          <a:xfrm>
            <a:off x="20587509" y="36948813"/>
            <a:ext cx="8400733" cy="77901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76161" tIns="38078" rIns="76161" bIns="38078" anchor="ctr"/>
          <a:lstStyle/>
          <a:p>
            <a:pPr algn="ctr">
              <a:defRPr/>
            </a:pPr>
            <a:r>
              <a:rPr lang="en-US" sz="49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6592269" y="38239269"/>
            <a:ext cx="15248280" cy="306227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6593" tIns="53291" rIns="106593" bIns="53291">
            <a:spAutoFit/>
          </a:bodyPr>
          <a:lstStyle/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INSERIR OS AGRADECIMENTOS</a:t>
            </a: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 defTabSz="1068073" eaLnBrk="1" hangingPunct="1">
              <a:spcBef>
                <a:spcPts val="0"/>
              </a:spcBef>
              <a:buClr>
                <a:schemeClr val="accent2"/>
              </a:buClr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403" y="1670970"/>
            <a:ext cx="6503608" cy="288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536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132</Words>
  <Application>Microsoft Office PowerPoint</Application>
  <PresentationFormat>Personalizar</PresentationFormat>
  <Paragraphs>88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Fabiann Lucena</dc:creator>
  <cp:lastModifiedBy>Rafaela Cordeiro</cp:lastModifiedBy>
  <cp:revision>11</cp:revision>
  <dcterms:created xsi:type="dcterms:W3CDTF">2016-09-02T12:30:46Z</dcterms:created>
  <dcterms:modified xsi:type="dcterms:W3CDTF">2018-09-17T21:12:46Z</dcterms:modified>
</cp:coreProperties>
</file>